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39.jpg"/><Relationship Id="rId7" Type="http://schemas.openxmlformats.org/officeDocument/2006/relationships/image" Target="../media/image4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Espagne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Alsace (FR),Provence (FR),Normandie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Chateaux Loire (US),Vaucluse (FR),Perigord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Chantilly (FR),Chateaux Loire (US),Massif Central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Biarritz (FR),Nice (FR),Ars en Ré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Fréjus (FR),Le Barcarès (FR),Argelès sur Mer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Arcachon (FR),Argelès sur Mer (FR),Fréjus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(FR),Font Romeu (FR),Alpe d Huez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Les Deux Alpes (FR),Les Arcs (FR),Courchevel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Courchevel (FR),Font Romeu (FR),Les Arcs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(RE),Tahiti (PF),Martinique (LC)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Martinique (LC),Réunion (RE),Guyane (GF)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Guyane (GF),Martinique (LC),Nouvelle Caledonie (NC)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(FR),Bordeaux (FR),Toulouse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Avignon (FR),Tours (FR),Nantes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Avignon (FR),Tours (FR),Nice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Espagne Font Romeu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Espagne Courchevel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1050"/>
          </a:xfrm>
          <a:prstGeom prst="rect">
            <a:avLst/>
          </a:prstGeom>
        </p:spPr>
      </p:pic>
      <p:pic>
        <p:nvPicPr>
          <p:cNvPr id="8" name="Picture 7" descr="Evolution hebdomadaire Espagne Alpe d Huez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Espagne Les Arc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hebdomadaire Espagne Les Deux Alp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3206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17835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80977"/>
          </a:xfrm>
          <a:prstGeom prst="rect">
            <a:avLst/>
          </a:prstGeom>
        </p:spPr>
      </p:pic>
      <p:pic>
        <p:nvPicPr>
          <p:cNvPr id="6" name="Picture 5" descr="Evolution hebdomadaire Espagne Tahiti (PF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Espagne Guadeloupe (GP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Espagne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Espagne Guyane (GF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hebdomadaire Espagne Saint Martin (ile d Amérique du nord) (M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361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371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2429"/>
          </a:xfrm>
          <a:prstGeom prst="rect">
            <a:avLst/>
          </a:prstGeom>
        </p:spPr>
      </p:pic>
      <p:pic>
        <p:nvPicPr>
          <p:cNvPr id="6" name="Picture 5" descr="Evolution hebdomadaire Espagne Bordeau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Espagne Toulous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Espagne Nic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Espagne Marseill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Espagne Strasbourg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Camp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395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Camp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636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Alsa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Espagne Chateaux Loire (US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Espagne Provenc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Espagne Val de Loir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hebdomadaire Espagne Normandi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Espagne Chantilly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0774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296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Espagne Biarrit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Espagne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Espagne Ars en Ré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Espagne Antib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Espagne Le Cap d Agd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Espagne Saint Malo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1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636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